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8" r:id="rId2"/>
    <p:sldId id="279" r:id="rId3"/>
    <p:sldId id="280" r:id="rId4"/>
    <p:sldId id="281" r:id="rId5"/>
    <p:sldId id="28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153902" y="2951946"/>
              <a:ext cx="50165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 </a:t>
              </a: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J’utilise une droite numérique pour calculer.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compléter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092B73-11AF-132C-680C-692EB4E6DDB1}"/>
              </a:ext>
            </a:extLst>
          </p:cNvPr>
          <p:cNvSpPr txBox="1"/>
          <p:nvPr/>
        </p:nvSpPr>
        <p:spPr>
          <a:xfrm>
            <a:off x="2311767" y="1029002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17 + … = 20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0545AE8-58B0-1A13-0F3B-F2ECF235FC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75" t="58227"/>
          <a:stretch/>
        </p:blipFill>
        <p:spPr>
          <a:xfrm rot="5400000">
            <a:off x="4545214" y="-1095472"/>
            <a:ext cx="1167115" cy="1078554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DC2CEE1D-8140-8BAA-4130-8CAC8898701C}"/>
              </a:ext>
            </a:extLst>
          </p:cNvPr>
          <p:cNvSpPr txBox="1"/>
          <p:nvPr/>
        </p:nvSpPr>
        <p:spPr>
          <a:xfrm>
            <a:off x="59848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0535E95-B5DF-F930-CDBA-8319B37A17DB}"/>
              </a:ext>
            </a:extLst>
          </p:cNvPr>
          <p:cNvGrpSpPr/>
          <p:nvPr/>
        </p:nvGrpSpPr>
        <p:grpSpPr>
          <a:xfrm>
            <a:off x="2859207" y="3559714"/>
            <a:ext cx="623009" cy="1167869"/>
            <a:chOff x="2859207" y="3559714"/>
            <a:chExt cx="623009" cy="1167869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68BCDBE4-9CB8-82C5-23A1-8977F2668BE2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0070C0"/>
                  </a:solidFill>
                </a:rPr>
                <a:t>17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5C3396D-88D5-5416-F231-23A5F6EE0DD1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F3BC4102-49DB-D0A0-1BB7-810D478978E8}"/>
              </a:ext>
            </a:extLst>
          </p:cNvPr>
          <p:cNvSpPr txBox="1"/>
          <p:nvPr/>
        </p:nvSpPr>
        <p:spPr>
          <a:xfrm>
            <a:off x="4046767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47ACD3D-397D-CB53-B3AA-6B2884FFE0C6}"/>
              </a:ext>
            </a:extLst>
          </p:cNvPr>
          <p:cNvSpPr txBox="1"/>
          <p:nvPr/>
        </p:nvSpPr>
        <p:spPr>
          <a:xfrm>
            <a:off x="8060647" y="3559715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75" t="58227"/>
          <a:stretch/>
        </p:blipFill>
        <p:spPr>
          <a:xfrm rot="5400000">
            <a:off x="4545214" y="-1095472"/>
            <a:ext cx="1167115" cy="1078554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896F6BC-02DC-B5E2-4A7E-0F8DA91A4D4D}"/>
              </a:ext>
            </a:extLst>
          </p:cNvPr>
          <p:cNvSpPr txBox="1"/>
          <p:nvPr/>
        </p:nvSpPr>
        <p:spPr>
          <a:xfrm>
            <a:off x="59848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8172DA0D-9FAA-21A2-D3ED-2ACC6B769787}"/>
              </a:ext>
            </a:extLst>
          </p:cNvPr>
          <p:cNvGrpSpPr/>
          <p:nvPr/>
        </p:nvGrpSpPr>
        <p:grpSpPr>
          <a:xfrm>
            <a:off x="2859207" y="3559714"/>
            <a:ext cx="623009" cy="1167869"/>
            <a:chOff x="2859207" y="3559714"/>
            <a:chExt cx="623009" cy="1167869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F723695E-D50E-F71F-9CEC-9BFA509A0ACC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0070C0"/>
                  </a:solidFill>
                </a:rPr>
                <a:t>17</a:t>
              </a:r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F30BD551-C1DB-443F-A6E0-35EB174E8BE1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2EBB8C5C-9090-1146-46CB-BEEF30D92C41}"/>
              </a:ext>
            </a:extLst>
          </p:cNvPr>
          <p:cNvSpPr txBox="1"/>
          <p:nvPr/>
        </p:nvSpPr>
        <p:spPr>
          <a:xfrm>
            <a:off x="4046767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F376844-8175-F184-6EF8-E51F7F0B1FEC}"/>
              </a:ext>
            </a:extLst>
          </p:cNvPr>
          <p:cNvSpPr txBox="1"/>
          <p:nvPr/>
        </p:nvSpPr>
        <p:spPr>
          <a:xfrm>
            <a:off x="8060647" y="3559715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86B8062E-227F-60EF-2171-BE3B0D61550B}"/>
              </a:ext>
            </a:extLst>
          </p:cNvPr>
          <p:cNvSpPr/>
          <p:nvPr/>
        </p:nvSpPr>
        <p:spPr>
          <a:xfrm>
            <a:off x="3170711" y="3392384"/>
            <a:ext cx="1219201" cy="281050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6F52FB7-3CB5-E83C-F232-7D83E9391DB1}"/>
              </a:ext>
            </a:extLst>
          </p:cNvPr>
          <p:cNvSpPr txBox="1"/>
          <p:nvPr/>
        </p:nvSpPr>
        <p:spPr>
          <a:xfrm>
            <a:off x="3423758" y="2934633"/>
            <a:ext cx="62300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+3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DADBBCA-D5AF-11C3-7A8B-A768D2F3383F}"/>
              </a:ext>
            </a:extLst>
          </p:cNvPr>
          <p:cNvSpPr txBox="1"/>
          <p:nvPr/>
        </p:nvSpPr>
        <p:spPr>
          <a:xfrm>
            <a:off x="2311767" y="1029002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17 + … = 20</a:t>
            </a:r>
          </a:p>
        </p:txBody>
      </p:sp>
      <p:sp>
        <p:nvSpPr>
          <p:cNvPr id="10" name="Flèche : courbe vers le bas 9">
            <a:extLst>
              <a:ext uri="{FF2B5EF4-FFF2-40B4-BE49-F238E27FC236}">
                <a16:creationId xmlns:a16="http://schemas.microsoft.com/office/drawing/2014/main" id="{82F246D3-F8A3-5402-6011-22B949BA0018}"/>
              </a:ext>
            </a:extLst>
          </p:cNvPr>
          <p:cNvSpPr/>
          <p:nvPr/>
        </p:nvSpPr>
        <p:spPr>
          <a:xfrm>
            <a:off x="3162500" y="3963264"/>
            <a:ext cx="450566" cy="181225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18B47D4A-CE8E-149C-2F1F-8589D99B2AD1}"/>
              </a:ext>
            </a:extLst>
          </p:cNvPr>
          <p:cNvSpPr/>
          <p:nvPr/>
        </p:nvSpPr>
        <p:spPr>
          <a:xfrm>
            <a:off x="3555028" y="3963263"/>
            <a:ext cx="450566" cy="181225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19708B20-EA49-CB74-A3B6-47D4FC0A75B2}"/>
              </a:ext>
            </a:extLst>
          </p:cNvPr>
          <p:cNvSpPr/>
          <p:nvPr/>
        </p:nvSpPr>
        <p:spPr>
          <a:xfrm>
            <a:off x="3939346" y="3963262"/>
            <a:ext cx="450566" cy="181225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BC942B8-C410-28DE-94C6-B7BBA1611064}"/>
              </a:ext>
            </a:extLst>
          </p:cNvPr>
          <p:cNvSpPr txBox="1"/>
          <p:nvPr/>
        </p:nvSpPr>
        <p:spPr>
          <a:xfrm>
            <a:off x="4024370" y="1035653"/>
            <a:ext cx="66780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3</a:t>
            </a:r>
            <a:r>
              <a:rPr lang="fr-FR" sz="48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493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0" grpId="0" animBg="1"/>
      <p:bldP spid="12" grpId="0" animBg="1"/>
      <p:bldP spid="1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calculer :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0545AE8-58B0-1A13-0F3B-F2ECF235FC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75" t="58227"/>
          <a:stretch/>
        </p:blipFill>
        <p:spPr>
          <a:xfrm rot="5400000">
            <a:off x="4545214" y="-1095472"/>
            <a:ext cx="1167115" cy="1078554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DC2CEE1D-8140-8BAA-4130-8CAC8898701C}"/>
              </a:ext>
            </a:extLst>
          </p:cNvPr>
          <p:cNvSpPr txBox="1"/>
          <p:nvPr/>
        </p:nvSpPr>
        <p:spPr>
          <a:xfrm>
            <a:off x="59848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0535E95-B5DF-F930-CDBA-8319B37A17DB}"/>
              </a:ext>
            </a:extLst>
          </p:cNvPr>
          <p:cNvGrpSpPr/>
          <p:nvPr/>
        </p:nvGrpSpPr>
        <p:grpSpPr>
          <a:xfrm>
            <a:off x="2451488" y="3571590"/>
            <a:ext cx="623009" cy="1167869"/>
            <a:chOff x="2859207" y="3559714"/>
            <a:chExt cx="623009" cy="1167869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68BCDBE4-9CB8-82C5-23A1-8977F2668BE2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0070C0"/>
                  </a:solidFill>
                </a:rPr>
                <a:t>16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5C3396D-88D5-5416-F231-23A5F6EE0DD1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F3BC4102-49DB-D0A0-1BB7-810D478978E8}"/>
              </a:ext>
            </a:extLst>
          </p:cNvPr>
          <p:cNvSpPr txBox="1"/>
          <p:nvPr/>
        </p:nvSpPr>
        <p:spPr>
          <a:xfrm>
            <a:off x="4046767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47ACD3D-397D-CB53-B3AA-6B2884FFE0C6}"/>
              </a:ext>
            </a:extLst>
          </p:cNvPr>
          <p:cNvSpPr txBox="1"/>
          <p:nvPr/>
        </p:nvSpPr>
        <p:spPr>
          <a:xfrm>
            <a:off x="8060647" y="3559715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B697B06-E38E-069A-2BD4-B62C280BAD84}"/>
              </a:ext>
            </a:extLst>
          </p:cNvPr>
          <p:cNvSpPr txBox="1"/>
          <p:nvPr/>
        </p:nvSpPr>
        <p:spPr>
          <a:xfrm>
            <a:off x="2311767" y="1040878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16 + … = 20</a:t>
            </a:r>
          </a:p>
        </p:txBody>
      </p:sp>
    </p:spTree>
    <p:extLst>
      <p:ext uri="{BB962C8B-B14F-4D97-AF65-F5344CB8AC3E}">
        <p14:creationId xmlns:p14="http://schemas.microsoft.com/office/powerpoint/2010/main" val="1715670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75" t="58227"/>
          <a:stretch/>
        </p:blipFill>
        <p:spPr>
          <a:xfrm rot="5400000">
            <a:off x="4545214" y="-1095472"/>
            <a:ext cx="1167115" cy="1078554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896F6BC-02DC-B5E2-4A7E-0F8DA91A4D4D}"/>
              </a:ext>
            </a:extLst>
          </p:cNvPr>
          <p:cNvSpPr txBox="1"/>
          <p:nvPr/>
        </p:nvSpPr>
        <p:spPr>
          <a:xfrm>
            <a:off x="59848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EBB8C5C-9090-1146-46CB-BEEF30D92C41}"/>
              </a:ext>
            </a:extLst>
          </p:cNvPr>
          <p:cNvSpPr txBox="1"/>
          <p:nvPr/>
        </p:nvSpPr>
        <p:spPr>
          <a:xfrm>
            <a:off x="4046767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F376844-8175-F184-6EF8-E51F7F0B1FEC}"/>
              </a:ext>
            </a:extLst>
          </p:cNvPr>
          <p:cNvSpPr txBox="1"/>
          <p:nvPr/>
        </p:nvSpPr>
        <p:spPr>
          <a:xfrm>
            <a:off x="8060647" y="3559715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86B8062E-227F-60EF-2171-BE3B0D61550B}"/>
              </a:ext>
            </a:extLst>
          </p:cNvPr>
          <p:cNvSpPr/>
          <p:nvPr/>
        </p:nvSpPr>
        <p:spPr>
          <a:xfrm>
            <a:off x="2762993" y="3392384"/>
            <a:ext cx="1626920" cy="281050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6F52FB7-3CB5-E83C-F232-7D83E9391DB1}"/>
              </a:ext>
            </a:extLst>
          </p:cNvPr>
          <p:cNvSpPr txBox="1"/>
          <p:nvPr/>
        </p:nvSpPr>
        <p:spPr>
          <a:xfrm>
            <a:off x="3201673" y="2907899"/>
            <a:ext cx="62300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200" b="1">
                <a:solidFill>
                  <a:srgbClr val="00B050"/>
                </a:solidFill>
              </a:rPr>
              <a:t>+4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10" name="Flèche : courbe vers le bas 9">
            <a:extLst>
              <a:ext uri="{FF2B5EF4-FFF2-40B4-BE49-F238E27FC236}">
                <a16:creationId xmlns:a16="http://schemas.microsoft.com/office/drawing/2014/main" id="{82F246D3-F8A3-5402-6011-22B949BA0018}"/>
              </a:ext>
            </a:extLst>
          </p:cNvPr>
          <p:cNvSpPr/>
          <p:nvPr/>
        </p:nvSpPr>
        <p:spPr>
          <a:xfrm>
            <a:off x="2762992" y="3949961"/>
            <a:ext cx="450566" cy="181225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18B47D4A-CE8E-149C-2F1F-8589D99B2AD1}"/>
              </a:ext>
            </a:extLst>
          </p:cNvPr>
          <p:cNvSpPr/>
          <p:nvPr/>
        </p:nvSpPr>
        <p:spPr>
          <a:xfrm>
            <a:off x="3155520" y="3949960"/>
            <a:ext cx="450566" cy="181225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19708B20-EA49-CB74-A3B6-47D4FC0A75B2}"/>
              </a:ext>
            </a:extLst>
          </p:cNvPr>
          <p:cNvSpPr/>
          <p:nvPr/>
        </p:nvSpPr>
        <p:spPr>
          <a:xfrm>
            <a:off x="3539838" y="3949959"/>
            <a:ext cx="450566" cy="181225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46920D38-EF6F-CDED-EFA3-C49FA2E1527E}"/>
              </a:ext>
            </a:extLst>
          </p:cNvPr>
          <p:cNvGrpSpPr/>
          <p:nvPr/>
        </p:nvGrpSpPr>
        <p:grpSpPr>
          <a:xfrm>
            <a:off x="2451488" y="3571590"/>
            <a:ext cx="623009" cy="1167869"/>
            <a:chOff x="2859207" y="3559714"/>
            <a:chExt cx="623009" cy="1167869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73533002-AB0E-F5E9-CC75-C480AE0AE90A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0070C0"/>
                  </a:solidFill>
                </a:rPr>
                <a:t>16</a:t>
              </a:r>
            </a:p>
          </p:txBody>
        </p: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CD886073-AF33-5DB3-B80C-1C64AF8F0393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253A0D3E-98E6-F3FF-BE1C-41BFCC765655}"/>
              </a:ext>
            </a:extLst>
          </p:cNvPr>
          <p:cNvSpPr txBox="1"/>
          <p:nvPr/>
        </p:nvSpPr>
        <p:spPr>
          <a:xfrm>
            <a:off x="2311767" y="1040878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16 + … = 20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BC942B8-C410-28DE-94C6-B7BBA1611064}"/>
              </a:ext>
            </a:extLst>
          </p:cNvPr>
          <p:cNvSpPr txBox="1"/>
          <p:nvPr/>
        </p:nvSpPr>
        <p:spPr>
          <a:xfrm>
            <a:off x="4001975" y="1040877"/>
            <a:ext cx="66780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4</a:t>
            </a:r>
            <a:r>
              <a:rPr lang="fr-FR" sz="48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1" name="Flèche : courbe vers le bas 20">
            <a:extLst>
              <a:ext uri="{FF2B5EF4-FFF2-40B4-BE49-F238E27FC236}">
                <a16:creationId xmlns:a16="http://schemas.microsoft.com/office/drawing/2014/main" id="{9B78E11F-D4B8-B620-0D57-7F3926BA3F5C}"/>
              </a:ext>
            </a:extLst>
          </p:cNvPr>
          <p:cNvSpPr/>
          <p:nvPr/>
        </p:nvSpPr>
        <p:spPr>
          <a:xfrm>
            <a:off x="3955813" y="3941334"/>
            <a:ext cx="450566" cy="181225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5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0" grpId="0" animBg="1"/>
      <p:bldP spid="12" grpId="0" animBg="1"/>
      <p:bldP spid="13" grpId="0" animBg="1"/>
      <p:bldP spid="24" grpId="0" animBg="1"/>
      <p:bldP spid="2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1337</TotalTime>
  <Words>69</Words>
  <Application>Microsoft Office PowerPoint</Application>
  <PresentationFormat>Affichage à l'écran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Thème Office</vt:lpstr>
      <vt:lpstr>Présentation PowerPoint</vt:lpstr>
      <vt:lpstr>Utilise la droite graduée pour compléter </vt:lpstr>
      <vt:lpstr>Correction</vt:lpstr>
      <vt:lpstr>Utilise la droite graduée pour calculer :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59</cp:revision>
  <dcterms:created xsi:type="dcterms:W3CDTF">2023-02-07T14:55:57Z</dcterms:created>
  <dcterms:modified xsi:type="dcterms:W3CDTF">2025-09-03T09:35:25Z</dcterms:modified>
</cp:coreProperties>
</file>